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2" autoAdjust="0"/>
  </p:normalViewPr>
  <p:slideViewPr>
    <p:cSldViewPr>
      <p:cViewPr varScale="1">
        <p:scale>
          <a:sx n="70" d="100"/>
          <a:sy n="70" d="100"/>
        </p:scale>
        <p:origin x="-76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4800" y="152400"/>
            <a:ext cx="8686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Створення таблиці Піфагора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33600" y="152400"/>
            <a:ext cx="50844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Маємо таблицю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41248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67200" y="22860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Виділяємо діапазон комірок В3:К12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67200" y="22860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 комірку В3 вводимо знак   =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343400" y="1981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Виділяємо діапазон комірок В2:К2</a:t>
            </a:r>
            <a:endParaRPr lang="en-US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24400" y="35814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Вводимо знак *</a:t>
            </a:r>
            <a:endParaRPr lang="en-US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114800" y="2209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Виділяємо діапазон комірок А3:А12, </a:t>
            </a:r>
            <a:r>
              <a:rPr lang="uk-UA" b="1" dirty="0" err="1" smtClean="0"/>
              <a:t>почиаючи</a:t>
            </a:r>
            <a:r>
              <a:rPr lang="uk-UA" b="1" dirty="0" smtClean="0"/>
              <a:t> з комірки А12</a:t>
            </a:r>
            <a:endParaRPr lang="en-US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457200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Одночасно натискаємо на </a:t>
            </a:r>
            <a:r>
              <a:rPr lang="uk-UA" b="1" dirty="0" err="1" smtClean="0"/>
              <a:t>клавіщі</a:t>
            </a:r>
            <a:r>
              <a:rPr lang="uk-UA" b="1" dirty="0" smtClean="0"/>
              <a:t> </a:t>
            </a:r>
            <a:r>
              <a:rPr lang="en-US" b="1" dirty="0" smtClean="0"/>
              <a:t>              CTRL Shift    Enter</a:t>
            </a:r>
          </a:p>
          <a:p>
            <a:r>
              <a:rPr lang="uk-UA" b="1" dirty="0" smtClean="0"/>
              <a:t> </a:t>
            </a:r>
            <a:r>
              <a:rPr lang="uk-UA" b="1" dirty="0" smtClean="0"/>
              <a:t>і </a:t>
            </a:r>
            <a:r>
              <a:rPr lang="uk-UA" b="1" dirty="0" err="1" smtClean="0"/>
              <a:t>отримумо</a:t>
            </a:r>
            <a:r>
              <a:rPr lang="uk-UA" b="1" dirty="0" smtClean="0"/>
              <a:t> результат </a:t>
            </a:r>
            <a:endParaRPr lang="en-US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9144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mama</dc:creator>
  <cp:lastModifiedBy>mama</cp:lastModifiedBy>
  <cp:revision>1</cp:revision>
  <dcterms:created xsi:type="dcterms:W3CDTF">2006-08-16T00:00:00Z</dcterms:created>
  <dcterms:modified xsi:type="dcterms:W3CDTF">2017-12-21T18:17:08Z</dcterms:modified>
</cp:coreProperties>
</file>